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83" r:id="rId6"/>
    <p:sldId id="264" r:id="rId7"/>
    <p:sldId id="258" r:id="rId8"/>
    <p:sldId id="304" r:id="rId9"/>
    <p:sldId id="259" r:id="rId10"/>
    <p:sldId id="265" r:id="rId11"/>
    <p:sldId id="260" r:id="rId12"/>
    <p:sldId id="261" r:id="rId13"/>
    <p:sldId id="284" r:id="rId14"/>
    <p:sldId id="268" r:id="rId15"/>
    <p:sldId id="302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4" d="100"/>
          <a:sy n="104" d="100"/>
        </p:scale>
        <p:origin x="2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7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2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5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5" Type="http://schemas.openxmlformats.org/officeDocument/2006/relationships/image" Target="../media/image1050.png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12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6.png"/><Relationship Id="rId10" Type="http://schemas.openxmlformats.org/officeDocument/2006/relationships/image" Target="../media/image62.png"/><Relationship Id="rId4" Type="http://schemas.openxmlformats.org/officeDocument/2006/relationships/image" Target="../media/image260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8F31596-F658-FFF2-CB54-8B71A7C521C6}"/>
              </a:ext>
            </a:extLst>
          </p:cNvPr>
          <p:cNvSpPr/>
          <p:nvPr/>
        </p:nvSpPr>
        <p:spPr>
          <a:xfrm>
            <a:off x="4501019" y="3432273"/>
            <a:ext cx="2267951" cy="71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in derivation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A545CD-534C-1F9C-A85B-DBAED1DCB343}"/>
              </a:ext>
            </a:extLst>
          </p:cNvPr>
          <p:cNvSpPr/>
          <p:nvPr/>
        </p:nvSpPr>
        <p:spPr>
          <a:xfrm>
            <a:off x="8712679" y="4149306"/>
            <a:ext cx="3036498" cy="5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empty? Merge 10 and 11</a:t>
            </a:r>
          </a:p>
        </p:txBody>
      </p: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4B9A74-CE20-4D86-3298-6CB07C49C39E}"/>
              </a:ext>
            </a:extLst>
          </p:cNvPr>
          <p:cNvSpPr/>
          <p:nvPr/>
        </p:nvSpPr>
        <p:spPr>
          <a:xfrm>
            <a:off x="6173885" y="2999110"/>
            <a:ext cx="2250121" cy="76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Wording for physical meanings of fields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36D6EE-3BF1-E2C1-7A34-D9499A80EC6C}"/>
              </a:ext>
            </a:extLst>
          </p:cNvPr>
          <p:cNvSpPr/>
          <p:nvPr/>
        </p:nvSpPr>
        <p:spPr>
          <a:xfrm>
            <a:off x="2027208" y="464101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3EE4D-6BDE-4A03-5FB0-5AE550B21B72}"/>
              </a:ext>
            </a:extLst>
          </p:cNvPr>
          <p:cNvSpPr/>
          <p:nvPr/>
        </p:nvSpPr>
        <p:spPr>
          <a:xfrm>
            <a:off x="294825" y="284085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C2FA9-5F0A-56BF-F304-13C54635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21" y="1912923"/>
            <a:ext cx="208354" cy="15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7F4231-2640-69F9-73BD-BE7344588549}"/>
              </a:ext>
            </a:extLst>
          </p:cNvPr>
          <p:cNvSpPr/>
          <p:nvPr/>
        </p:nvSpPr>
        <p:spPr>
          <a:xfrm>
            <a:off x="-45647" y="2793765"/>
            <a:ext cx="1320497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-24316" y="4203769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10462570" y="3016750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261638" y="1584495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735428" y="1902597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566348" y="1802717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731030" y="1900680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265631" y="426359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273950" y="2939920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7978701" y="2129271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569073" y="1802717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9" y="4235722"/>
            <a:ext cx="2807846" cy="228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0" y="4255640"/>
            <a:ext cx="3066452" cy="228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833037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298258" y="1454405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433350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theoretic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2831" y="6225660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FA9F4-4EFF-CD02-DB2C-C87D66A892FE}"/>
              </a:ext>
            </a:extLst>
          </p:cNvPr>
          <p:cNvSpPr/>
          <p:nvPr/>
        </p:nvSpPr>
        <p:spPr>
          <a:xfrm>
            <a:off x="10107847" y="3212892"/>
            <a:ext cx="1532584" cy="379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277F8-E19F-812B-D94C-E1AE0808F3F2}"/>
              </a:ext>
            </a:extLst>
          </p:cNvPr>
          <p:cNvSpPr/>
          <p:nvPr/>
        </p:nvSpPr>
        <p:spPr>
          <a:xfrm>
            <a:off x="4332298" y="3007345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too much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74EF5-E9E9-46E6-3AFA-9878307FD929}"/>
              </a:ext>
            </a:extLst>
          </p:cNvPr>
          <p:cNvSpPr/>
          <p:nvPr/>
        </p:nvSpPr>
        <p:spPr>
          <a:xfrm>
            <a:off x="4484698" y="1900291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E156F-6660-C148-FE19-8A1462844456}"/>
              </a:ext>
            </a:extLst>
          </p:cNvPr>
          <p:cNvSpPr/>
          <p:nvPr/>
        </p:nvSpPr>
        <p:spPr>
          <a:xfrm>
            <a:off x="250166" y="6391019"/>
            <a:ext cx="2740549" cy="305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Chao paper</a:t>
            </a:r>
          </a:p>
        </p:txBody>
      </p: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</TotalTime>
  <Words>2126</Words>
  <Application>Microsoft Office PowerPoint</Application>
  <PresentationFormat>Widescreen</PresentationFormat>
  <Paragraphs>532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Development— Partition Function</vt:lpstr>
      <vt:lpstr>Model and Theory Development — System</vt:lpstr>
      <vt:lpstr>Model and Theory Development— Free Energy</vt:lpstr>
      <vt:lpstr>Model and Theory Development — SCF Eqns</vt:lpstr>
      <vt:lpstr>Outline</vt:lpstr>
      <vt:lpstr>Solubility sweep, α = 0.40, cont.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188</cp:revision>
  <dcterms:created xsi:type="dcterms:W3CDTF">2022-03-28T18:43:16Z</dcterms:created>
  <dcterms:modified xsi:type="dcterms:W3CDTF">2022-09-07T05:48:48Z</dcterms:modified>
</cp:coreProperties>
</file>